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91" r:id="rId3"/>
    <p:sldId id="263" r:id="rId4"/>
    <p:sldId id="265" r:id="rId5"/>
    <p:sldId id="273" r:id="rId6"/>
    <p:sldId id="290" r:id="rId7"/>
    <p:sldId id="269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824536"/>
          </a:xfrm>
        </p:spPr>
        <p:txBody>
          <a:bodyPr>
            <a:noAutofit/>
          </a:bodyPr>
          <a:lstStyle/>
          <a:p>
            <a:pPr algn="ctr"/>
            <a:r>
              <a:rPr lang="ar-SA" sz="4000" b="1" dirty="0">
                <a:solidFill>
                  <a:schemeClr val="bg1"/>
                </a:solidFill>
              </a:rPr>
              <a:t>قسم هندسة العمارة</a:t>
            </a:r>
          </a:p>
          <a:p>
            <a:pPr algn="ctr"/>
            <a:r>
              <a:rPr lang="ar-SA" sz="4000" b="1" dirty="0">
                <a:solidFill>
                  <a:schemeClr val="bg1"/>
                </a:solidFill>
              </a:rPr>
              <a:t>المرحلة الاولى</a:t>
            </a:r>
          </a:p>
          <a:p>
            <a:pPr algn="ctr"/>
            <a:r>
              <a:rPr lang="ar-SA" sz="4000" b="1" dirty="0">
                <a:solidFill>
                  <a:schemeClr val="bg1"/>
                </a:solidFill>
              </a:rPr>
              <a:t>مادة اللغة العربية</a:t>
            </a:r>
          </a:p>
          <a:p>
            <a:pPr algn="ctr"/>
            <a:r>
              <a:rPr lang="ar-SA" sz="4000" b="1">
                <a:solidFill>
                  <a:schemeClr val="bg1"/>
                </a:solidFill>
              </a:rPr>
              <a:t>المحاضرة </a:t>
            </a:r>
            <a:r>
              <a:rPr lang="ar-SA" sz="4000" b="1" smtClean="0">
                <a:solidFill>
                  <a:schemeClr val="bg1"/>
                </a:solidFill>
              </a:rPr>
              <a:t>الثالثة </a:t>
            </a:r>
            <a:r>
              <a:rPr lang="ar-SA" sz="4000" b="1" dirty="0" smtClean="0">
                <a:solidFill>
                  <a:schemeClr val="bg1"/>
                </a:solidFill>
              </a:rPr>
              <a:t>: مكملات الجملة الفعلية</a:t>
            </a:r>
            <a:endParaRPr lang="ar-SA" sz="4000" b="1" dirty="0">
              <a:solidFill>
                <a:schemeClr val="bg1"/>
              </a:solidFill>
            </a:endParaRPr>
          </a:p>
          <a:p>
            <a:pPr algn="ctr"/>
            <a:r>
              <a:rPr lang="ar-SA" sz="4000" b="1" dirty="0">
                <a:solidFill>
                  <a:schemeClr val="bg1"/>
                </a:solidFill>
              </a:rPr>
              <a:t>أ. م. زينب فالح مهدي</a:t>
            </a:r>
          </a:p>
          <a:p>
            <a:pPr algn="ctr"/>
            <a:endParaRPr lang="ar-SA" sz="4000" b="1" dirty="0">
              <a:solidFill>
                <a:schemeClr val="bg1"/>
              </a:solidFill>
            </a:endParaRPr>
          </a:p>
          <a:p>
            <a:pPr algn="ctr"/>
            <a:endParaRPr lang="ar-SA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1"/>
            <a:ext cx="914400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714356"/>
            <a:ext cx="6400800" cy="4924444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السلام عليكم ورحمة الله وبركاته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  سأنتقل إلى </a:t>
            </a:r>
            <a:r>
              <a:rPr lang="ar-SA" sz="3200" b="1" smtClean="0">
                <a:solidFill>
                  <a:schemeClr val="bg1"/>
                </a:solidFill>
              </a:rPr>
              <a:t>المحاضرة الثالثة </a:t>
            </a:r>
            <a:r>
              <a:rPr lang="ar-SA" sz="3200" b="1" dirty="0" smtClean="0">
                <a:solidFill>
                  <a:schemeClr val="bg1"/>
                </a:solidFill>
              </a:rPr>
              <a:t>وأذكر انه سأقوم بإدراج الأسئلة وتحديد الإجابة الموجودة في الملفات التي رفعت .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وسأتناول في هذه المحاضرة مكملات الجملة الفعلية .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وسيكون السؤال الأول :عدد أفعال الإعطاء وأفعال القلوب وما الفرق بينها ؟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وستكون الإجابة على صفحات 82 و83 و84كما موضح بالصور المرفقة.</a:t>
            </a:r>
          </a:p>
          <a:p>
            <a:pPr algn="ctr"/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263921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92500" lnSpcReduction="10000"/>
          </a:bodyPr>
          <a:lstStyle/>
          <a:p>
            <a:pPr algn="justLow"/>
            <a:r>
              <a:rPr lang="ar-SA" sz="4000" dirty="0" smtClean="0"/>
              <a:t>أما السؤال الثاني لهذه المحاضرة فهو في الصورة المرفوعة سلفا وهو؟</a:t>
            </a:r>
          </a:p>
          <a:p>
            <a:pPr algn="justLow"/>
            <a:r>
              <a:rPr lang="ar-SA" sz="4000" dirty="0" smtClean="0"/>
              <a:t>ما وظائف المفعول المطلق مع الأمثلة .</a:t>
            </a:r>
          </a:p>
          <a:p>
            <a:pPr algn="justLow"/>
            <a:r>
              <a:rPr lang="ar-SA" sz="4000" dirty="0" smtClean="0"/>
              <a:t>والإجابة عنه صفحة 84.</a:t>
            </a:r>
          </a:p>
          <a:p>
            <a:pPr algn="justLow"/>
            <a:r>
              <a:rPr lang="ar-SA" sz="4000" dirty="0" smtClean="0"/>
              <a:t>بعها سأنتقل إلى صفحة 85 وفيها سؤال مهم جدا جدا جدا وهو.</a:t>
            </a:r>
          </a:p>
          <a:p>
            <a:pPr algn="justLow"/>
            <a:r>
              <a:rPr lang="ar-SA" sz="4000" dirty="0" smtClean="0"/>
              <a:t>هناك كلمات في العربية ليست مصدرا لكنها تؤدي وطائف المصدر؟</a:t>
            </a:r>
          </a:p>
          <a:p>
            <a:pPr algn="justLow"/>
            <a:r>
              <a:rPr lang="ar-SA" sz="4000" dirty="0" smtClean="0"/>
              <a:t>والإجابة عن هذا التساؤل في الصورة المرفقة :-</a:t>
            </a:r>
          </a:p>
          <a:p>
            <a:pPr algn="justLow"/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r>
              <a:rPr lang="ar-SA" sz="4000" dirty="0" smtClean="0"/>
              <a:t>بعدها انتقل إلى صفحة 86 لأجد هناك سؤال وهو.</a:t>
            </a:r>
          </a:p>
          <a:p>
            <a:r>
              <a:rPr lang="ar-SA" sz="4000" dirty="0" smtClean="0"/>
              <a:t>عرف المفعول فيه معددا أنواعه مع الأمثلة ؟</a:t>
            </a:r>
          </a:p>
          <a:p>
            <a:r>
              <a:rPr lang="ar-SA" sz="4000" dirty="0" smtClean="0"/>
              <a:t>والإجابة موضحة في الصورة المرفقة .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ar-SA" sz="4000" dirty="0" smtClean="0"/>
              <a:t>أما في صفحة 87 فهناك سؤال وهو تحدث أخطاء في الاستعمال المعاصر في بعض الظروف ؟</a:t>
            </a:r>
          </a:p>
          <a:p>
            <a:pPr algn="justLow"/>
            <a:r>
              <a:rPr lang="ar-SA" sz="4000" dirty="0" smtClean="0"/>
              <a:t>وللإجابة عن هذا التساؤل نلاحظ الصورتين المرفقتين وهي صفحة 87 و88من الملزمة المرفوعة .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وأخر سؤال لمحاضرة اليوم وهو في موضوع الحال وهو عدد خصائص الحال ؟</a:t>
            </a:r>
          </a:p>
          <a:p>
            <a:r>
              <a:rPr lang="ar-SA" dirty="0" smtClean="0"/>
              <a:t>وستكون الإجابة عليه في صفحة 88 و89 من الملزمة المرفوعة وكما موضح في الصور المرفقة:-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/>
              <a:t>إلى هنا تنتهي محاضرة هذا اليوم وانتظر </a:t>
            </a:r>
            <a:r>
              <a:rPr lang="ar-SA" sz="4400" b="1" smtClean="0"/>
              <a:t>الأسئلة عن </a:t>
            </a:r>
            <a:r>
              <a:rPr lang="ar-SA" sz="4400" b="1" dirty="0" smtClean="0"/>
              <a:t>الأشياء التي لم تفهموها .</a:t>
            </a:r>
            <a:br>
              <a:rPr lang="ar-SA" sz="4400" b="1" dirty="0" smtClean="0"/>
            </a:br>
            <a:r>
              <a:rPr lang="ar-SA" sz="4400" b="1" dirty="0" smtClean="0"/>
              <a:t>دمتم بحفظ الله جل وعلا</a:t>
            </a:r>
            <a:endParaRPr lang="ar-SA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229</Words>
  <Application>Microsoft Office PowerPoint</Application>
  <PresentationFormat>عرض على الشاشة (3:4)‏</PresentationFormat>
  <Paragraphs>24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hamdalla</dc:creator>
  <cp:lastModifiedBy>Maher</cp:lastModifiedBy>
  <cp:revision>10</cp:revision>
  <dcterms:created xsi:type="dcterms:W3CDTF">2020-03-14T19:46:04Z</dcterms:created>
  <dcterms:modified xsi:type="dcterms:W3CDTF">2022-10-15T03:27:04Z</dcterms:modified>
</cp:coreProperties>
</file>